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12"/>
  </p:notesMasterIdLst>
  <p:sldIdLst>
    <p:sldId id="256" r:id="rId2"/>
    <p:sldId id="257" r:id="rId3"/>
    <p:sldId id="258" r:id="rId4"/>
    <p:sldId id="266" r:id="rId5"/>
    <p:sldId id="259" r:id="rId6"/>
    <p:sldId id="267" r:id="rId7"/>
    <p:sldId id="260" r:id="rId8"/>
    <p:sldId id="268" r:id="rId9"/>
    <p:sldId id="261" r:id="rId10"/>
    <p:sldId id="269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46" autoAdjust="0"/>
    <p:restoredTop sz="94633" autoAdjust="0"/>
  </p:normalViewPr>
  <p:slideViewPr>
    <p:cSldViewPr>
      <p:cViewPr varScale="1">
        <p:scale>
          <a:sx n="80" d="100"/>
          <a:sy n="80" d="100"/>
        </p:scale>
        <p:origin x="240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40A43E9-1B17-4389-BA52-64DDF83A18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64187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D2B7A5D-D1D6-4D77-A7E6-AD015BB34267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3634A86-F343-46AA-A3F0-2979345346FB}" type="slidenum">
              <a:rPr lang="zh-CN" altLang="en-US" smtClean="0">
                <a:latin typeface="Times New Roman" pitchFamily="18" charset="0"/>
              </a:rPr>
              <a:pPr eaLnBrk="1" hangingPunct="1"/>
              <a:t>10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9E87A19-1148-4980-8883-30F14A13D6F5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436A197-3E82-4136-8F50-C0E4BBBADA44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294D7BC-6C72-448C-87CA-107FB7E25249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EEB471D-A4D2-4C0D-AF6F-CDC1E6AFD917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999B37-77A5-45FD-BA7E-BABFDBFA59BF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89F3D5-A627-4898-BA2C-3E9793987666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741865A-78A2-47A6-89F9-AF9C39074FDD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B83C049-D7E1-41FB-868D-C10B70FC7AD3}" type="slidenum">
              <a:rPr lang="zh-CN" altLang="en-US" smtClean="0">
                <a:latin typeface="Times New Roman" pitchFamily="18" charset="0"/>
              </a:rPr>
              <a:pPr eaLnBrk="1" hangingPunct="1"/>
              <a:t>9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0307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117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9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191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每日都有千萬靈魂，一個一個走向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沉淪，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 hundred thousand souls a day are passing one by one away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沒有神，沒指望；沒有救恩，沒有光線，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In Christ-less guilt and gloom; without one ray of hope or light,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前途有如永夜黑暗，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With future dark as endless night,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他們快要滅亡，他們快要滅亡。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They’re passing to their doom, they’re passing to their doom.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7429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H598</a:t>
            </a:r>
            <a:r>
              <a:rPr lang="en-US" altLang="zh-CN" sz="28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傳道的呼喊</a:t>
            </a:r>
            <a:br>
              <a:rPr lang="zh-CN" altLang="en-US" sz="2400" b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A MISSIONARY CRY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  <a:endParaRPr lang="en-US" altLang="zh-CN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將滅亡，滅亡！每日千萬人奔向滅亡！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They’re passing, passing fast away in thousands day by day;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他們奔向滅亡！他們奔向滅亡！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They’re passing to their doom, they’re passing to their doom.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en-US" altLang="zh-CN" sz="2400" dirty="0">
              <a:ea typeface="新細明體" pitchFamily="18" charset="-120"/>
            </a:endParaRPr>
          </a:p>
          <a:p>
            <a:pPr algn="ctr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將滅亡，滅亡！每日千萬人奔向滅亡！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They’re passing, passing fast away in thousands day by day;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他們奔向滅亡！他們奔向滅亡！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They’re passing to their doom, they’re passing to their doom.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懇求聖靈攪動教會，用信和愛浸透心內；</a:t>
            </a:r>
          </a:p>
          <a:p>
            <a:pPr algn="ctr" eaLnBrk="1" hangingPunct="1"/>
            <a:r>
              <a:rPr lang="en-US" altLang="zh-CN" sz="2400" dirty="0">
                <a:latin typeface="Times New Roman" pitchFamily="18" charset="0"/>
                <a:ea typeface="標楷體" pitchFamily="65" charset="-120"/>
              </a:rPr>
              <a:t>O Holy Ghost, Thy people move, baptize their hearts with faith and love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為主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費財費力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一切財寶獻主腳前；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consecrate their gold.  At Jesus’ feet their millions pour,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所有聖徒再次結聯，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all their ranks unite once more;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復興有如往昔，復興有如往昔。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As in the days of old, as in the days of old.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將滅亡，滅亡！每日千萬人奔向滅亡！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They’re passing, passing fast away in thousands day by day;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他們奔向滅亡！他們奔向滅亡！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They’re passing to their doom, they’re passing to their doom.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主的再來即將應驗，人子不久就要顯現，</a:t>
            </a:r>
          </a:p>
          <a:p>
            <a:pPr algn="ctr" eaLnBrk="1" hangingPunct="1"/>
            <a:r>
              <a:rPr lang="en-US" altLang="zh-CN" sz="2500" dirty="0">
                <a:latin typeface="Times New Roman" pitchFamily="18" charset="0"/>
                <a:ea typeface="標楷體" pitchFamily="65" charset="-120"/>
              </a:rPr>
              <a:t>The Master’s coming </a:t>
            </a:r>
            <a:r>
              <a:rPr lang="en-US" altLang="zh-CN" sz="2500" dirty="0" err="1">
                <a:latin typeface="Times New Roman" pitchFamily="18" charset="0"/>
                <a:ea typeface="標楷體" pitchFamily="65" charset="-120"/>
              </a:rPr>
              <a:t>draweth</a:t>
            </a:r>
            <a:r>
              <a:rPr lang="en-US" altLang="zh-CN" sz="2500" dirty="0">
                <a:latin typeface="Times New Roman" pitchFamily="18" charset="0"/>
                <a:ea typeface="標楷體" pitchFamily="65" charset="-120"/>
              </a:rPr>
              <a:t> near; the Son of Man will soon appear;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祂旳國度在望；在這榮耀大日之前，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His kingdom is at hand.  But ere that glorious day can be,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天國福音必須傳遍，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This gospel of the kingdom we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各國、各民、各方， 各國、各民、各方。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Must preach in every land, must preach in every land.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將滅亡，滅亡！每日千萬人奔向滅亡！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They’re passing, passing fast away in thousands day by day;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他們奔向滅亡！他們奔向滅亡！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They’re passing to their doom, they’re passing to their doom.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508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哦，快促進主的降臨！哦，速止住靈魂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沉淪，</a:t>
            </a:r>
            <a:endParaRPr lang="zh-CN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en-US" altLang="zh-CN" sz="2600" dirty="0">
                <a:latin typeface="Times New Roman" pitchFamily="18" charset="0"/>
                <a:ea typeface="標楷體" pitchFamily="65" charset="-120"/>
              </a:rPr>
              <a:t>Oh, let us then His coming haste, Oh, let us end this awful waste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免受痛苦無盡；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億萬靈魂仍舊失喪，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Of souls that never die.  A thousand millions still are lost;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救主寶血卻已清償，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 Savior’s blood has paid the cost,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請聽他們哀吟！請聽他們哀吟！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hear their dying cry, Oh, hear their dying cry.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2693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endParaRPr lang="en-US" altLang="zh-TW" sz="2000" dirty="0">
              <a:ea typeface="新細明體" pitchFamily="18" charset="-120"/>
            </a:endParaRPr>
          </a:p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將滅亡，滅亡！每日千萬人奔向滅亡！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They’re passing, passing fast away in thousands day by day;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他們奔向滅亡！他們奔向滅亡！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They’re passing to their doom, they’re passing to their doom.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57150"/>
            <a:ext cx="9144000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TW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H598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5/5,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他們滅亡，快要滅亡，每日千萬靈魂失喪，</a:t>
            </a:r>
          </a:p>
          <a:p>
            <a:pPr algn="ctr" eaLnBrk="1" hangingPunct="1"/>
            <a:r>
              <a:rPr lang="en-US" altLang="zh-CN" sz="2600" dirty="0">
                <a:latin typeface="Times New Roman" pitchFamily="18" charset="0"/>
                <a:ea typeface="標楷體" pitchFamily="65" charset="-120"/>
              </a:rPr>
              <a:t>They’re passing, passing fast away, a hundred thousand souls a day</a:t>
            </a:r>
            <a:r>
              <a:rPr lang="en-US" altLang="zh-CN" sz="2600" dirty="0">
                <a:ea typeface="宋体" pitchFamily="2" charset="-122"/>
              </a:rPr>
              <a:t> </a:t>
            </a:r>
            <a:endParaRPr lang="en-US" altLang="zh-CN" sz="26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沒指望，沒有神；在那可怕審判台前，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In Christ-less guilt and gloom. O church of Christ,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主的教會如何答辯，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What wilt thou say when, in the awful judgment day,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他們對妳控訴！他們對妳控訴！</a:t>
            </a:r>
          </a:p>
          <a:p>
            <a:pPr algn="ctr" eaLnBrk="1" hangingPunct="1"/>
            <a:r>
              <a:rPr lang="en-US" altLang="zh-CN" sz="2500" dirty="0">
                <a:latin typeface="Times New Roman" pitchFamily="18" charset="0"/>
                <a:ea typeface="標楷體" pitchFamily="65" charset="-120"/>
              </a:rPr>
              <a:t>They charge thee with their doom, they charge thee with their doom</a:t>
            </a:r>
            <a:r>
              <a:rPr lang="zh-CN" altLang="en-US" sz="2500" dirty="0">
                <a:latin typeface="Times New Roman" pitchFamily="18" charset="0"/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152</TotalTime>
  <Words>864</Words>
  <Application>Microsoft Office PowerPoint</Application>
  <PresentationFormat>On-screen Show (16:9)</PresentationFormat>
  <Paragraphs>89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H598  傳道的呼喊 A MISSIONARY CRY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H598 傳道的呼喊 A MISSIONARY CRY</dc:title>
  <dc:subject>Hymnary 聖徒詩歌</dc:subject>
  <dc:creator>Albert B. Simpson</dc:creator>
  <cp:lastModifiedBy>Timothy Liang</cp:lastModifiedBy>
  <cp:revision>35</cp:revision>
  <dcterms:created xsi:type="dcterms:W3CDTF">2001-06-27T21:24:23Z</dcterms:created>
  <dcterms:modified xsi:type="dcterms:W3CDTF">2017-08-06T13:49:04Z</dcterms:modified>
</cp:coreProperties>
</file>